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gs" Target="tags/tag9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JSON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基础示例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简单地说，JSON 可以将 JavaScript 对象中表示的一组数据转换为字符串，然后就可以在网络或者程序之间轻松地传递这个字符串，并在需要的时候将它还原为各编程语言所支持的数据格式。在用到AJAX时，如果需要用到数组传值，这时就需要用JSON将数组转化为字符串。</a:t>
            </a:r>
            <a:endParaRPr lang="zh-CN" altLang="en-US"/>
          </a:p>
          <a:p>
            <a:pPr lvl="1"/>
            <a:r>
              <a:rPr lang="zh-CN" altLang="en-US"/>
              <a:t>表示对象</a:t>
            </a:r>
            <a:endParaRPr lang="zh-CN" altLang="en-US"/>
          </a:p>
          <a:p>
            <a:pPr lvl="2"/>
            <a:r>
              <a:rPr lang="zh-CN" altLang="en-US"/>
              <a:t>对象是一个无序的“‘名称/值’对”集合。一个对象以{左括号开始，}右括号结束。每个“名称”后跟一个:冒号；“‘名称/值’ 对”之间使用,逗号分隔。</a:t>
            </a:r>
            <a:endParaRPr lang="zh-CN" altLang="en-US"/>
          </a:p>
          <a:p>
            <a:pPr marL="685800" lvl="2" indent="0">
              <a:buNone/>
            </a:pPr>
            <a:r>
              <a:rPr lang="en-US" altLang="zh-CN"/>
              <a:t>	</a:t>
            </a:r>
            <a:r>
              <a:rPr lang="zh-CN" altLang="en-US"/>
              <a:t>{"firstName": "Brett", "lastName": "McLaughlin"}                                        </a:t>
            </a:r>
            <a:endParaRPr lang="zh-CN" altLang="en-US"/>
          </a:p>
          <a:p>
            <a:pPr lvl="1"/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sz="2310">
                <a:sym typeface="+mn-ea"/>
              </a:rPr>
              <a:t>表示数组</a:t>
            </a:r>
            <a:endParaRPr lang="zh-CN" altLang="en-US" sz="2310"/>
          </a:p>
          <a:p>
            <a:pPr lvl="1"/>
            <a:r>
              <a:rPr sz="1800">
                <a:sym typeface="+mn-ea"/>
              </a:rPr>
              <a:t>和普通的 JS 数组一样，JSON 表示数组的方式也是使用方括号 []。</a:t>
            </a:r>
            <a:endParaRPr lang="zh-CN" altLang="en-US" sz="1800"/>
          </a:p>
          <a:p>
            <a:pPr marL="1028700" lvl="3" indent="0">
              <a:lnSpc>
                <a:spcPct val="70000"/>
              </a:lnSpc>
              <a:buNone/>
            </a:pPr>
            <a:r>
              <a:rPr>
                <a:sym typeface="+mn-ea"/>
              </a:rPr>
              <a:t>{ </a:t>
            </a:r>
            <a:endParaRPr lang="zh-CN" altLang="en-US"/>
          </a:p>
          <a:p>
            <a:pPr marL="1028700" lvl="3" indent="0">
              <a:lnSpc>
                <a:spcPct val="70000"/>
              </a:lnSpc>
              <a:buNone/>
            </a:pPr>
            <a:r>
              <a:rPr>
                <a:sym typeface="+mn-ea"/>
              </a:rPr>
              <a:t>"people":[ </a:t>
            </a:r>
            <a:endParaRPr lang="zh-CN" altLang="en-US"/>
          </a:p>
          <a:p>
            <a:pPr marL="1028700" lvl="3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</a:t>
            </a:r>
            <a:r>
              <a:rPr>
                <a:sym typeface="+mn-ea"/>
              </a:rPr>
              <a:t>{</a:t>
            </a:r>
            <a:endParaRPr lang="zh-CN" altLang="en-US"/>
          </a:p>
          <a:p>
            <a:pPr marL="1028700" lvl="3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	</a:t>
            </a:r>
            <a:r>
              <a:rPr>
                <a:sym typeface="+mn-ea"/>
              </a:rPr>
              <a:t>"firstName": "Brett",            </a:t>
            </a:r>
            <a:endParaRPr lang="zh-CN" altLang="en-US"/>
          </a:p>
          <a:p>
            <a:pPr marL="1028700" lvl="3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	</a:t>
            </a:r>
            <a:r>
              <a:rPr>
                <a:sym typeface="+mn-ea"/>
              </a:rPr>
              <a:t>"lastName":"McLaughlin"        </a:t>
            </a:r>
            <a:endParaRPr lang="zh-CN" altLang="en-US"/>
          </a:p>
          <a:p>
            <a:pPr marL="1028700" lvl="3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</a:t>
            </a:r>
            <a:r>
              <a:rPr>
                <a:sym typeface="+mn-ea"/>
              </a:rPr>
              <a:t>},      </a:t>
            </a:r>
            <a:endParaRPr lang="zh-CN" altLang="en-US"/>
          </a:p>
          <a:p>
            <a:pPr marL="1028700" lvl="3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</a:t>
            </a:r>
            <a:r>
              <a:rPr>
                <a:sym typeface="+mn-ea"/>
              </a:rPr>
              <a:t>{        </a:t>
            </a:r>
            <a:endParaRPr lang="zh-CN" altLang="en-US"/>
          </a:p>
          <a:p>
            <a:pPr marL="1028700" lvl="3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	</a:t>
            </a:r>
            <a:r>
              <a:rPr>
                <a:sym typeface="+mn-ea"/>
              </a:rPr>
              <a:t>"firstName":"Jason",</a:t>
            </a:r>
            <a:endParaRPr lang="zh-CN" altLang="en-US"/>
          </a:p>
          <a:p>
            <a:pPr marL="1028700" lvl="3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	</a:t>
            </a:r>
            <a:r>
              <a:rPr>
                <a:sym typeface="+mn-ea"/>
              </a:rPr>
              <a:t>"lastName":"Hunter"</a:t>
            </a:r>
            <a:endParaRPr lang="zh-CN" altLang="en-US"/>
          </a:p>
          <a:p>
            <a:pPr marL="1028700" lvl="3" indent="0">
              <a:lnSpc>
                <a:spcPct val="70000"/>
              </a:lnSpc>
              <a:buNone/>
            </a:pPr>
            <a:r>
              <a:rPr lang="en-US" altLang="zh-CN">
                <a:sym typeface="+mn-ea"/>
              </a:rPr>
              <a:t>	</a:t>
            </a:r>
            <a:r>
              <a:rPr>
                <a:sym typeface="+mn-ea"/>
              </a:rPr>
              <a:t>}</a:t>
            </a:r>
            <a:endParaRPr lang="zh-CN" altLang="en-US"/>
          </a:p>
          <a:p>
            <a:pPr marL="1028700" lvl="3" indent="0">
              <a:lnSpc>
                <a:spcPct val="70000"/>
              </a:lnSpc>
              <a:buNone/>
            </a:pPr>
            <a:r>
              <a:rPr>
                <a:sym typeface="+mn-ea"/>
              </a:rPr>
              <a:t>]</a:t>
            </a:r>
            <a:endParaRPr lang="zh-CN" altLang="en-US"/>
          </a:p>
          <a:p>
            <a:pPr marL="1028700" lvl="3" indent="0">
              <a:lnSpc>
                <a:spcPct val="70000"/>
              </a:lnSpc>
              <a:buNone/>
            </a:pPr>
            <a:r>
              <a:rPr>
                <a:sym typeface="+mn-ea"/>
              </a:rPr>
              <a:t>}</a:t>
            </a:r>
            <a:endParaRPr lang="zh-CN" altLang="en-US"/>
          </a:p>
          <a:p>
            <a:r>
              <a:rPr lang="zh-CN" altLang="en-US"/>
              <a:t>在处理 JSON 格式的数据时，没有需要遵守的预定义的约束。所以，在同样的数据结构中，可以改变表示数据的方式，也可以使用不同方式表示同一事物。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和XML的比较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10000"/>
              </a:lnSpc>
            </a:pPr>
            <a:r>
              <a:rPr lang="zh-CN" altLang="en-US"/>
              <a:t>可读性</a:t>
            </a:r>
            <a:endParaRPr lang="zh-CN" altLang="en-US"/>
          </a:p>
          <a:p>
            <a:pPr lvl="1">
              <a:lnSpc>
                <a:spcPct val="110000"/>
              </a:lnSpc>
            </a:pPr>
            <a:r>
              <a:rPr lang="zh-CN" altLang="en-US"/>
              <a:t>JSON和XML的可读性可谓不相上下，一边是简易的语法，一边是规范的标签形式，很难分出胜负。</a:t>
            </a:r>
            <a:endParaRPr lang="zh-CN" altLang="en-US"/>
          </a:p>
          <a:p>
            <a:pPr>
              <a:lnSpc>
                <a:spcPct val="110000"/>
              </a:lnSpc>
            </a:pPr>
            <a:r>
              <a:rPr lang="zh-CN" altLang="en-US"/>
              <a:t>可扩展性</a:t>
            </a:r>
            <a:endParaRPr lang="zh-CN" altLang="en-US"/>
          </a:p>
          <a:p>
            <a:pPr lvl="1">
              <a:lnSpc>
                <a:spcPct val="110000"/>
              </a:lnSpc>
            </a:pPr>
            <a:r>
              <a:rPr lang="zh-CN" altLang="en-US"/>
              <a:t>XML天生有很好的扩展性，JSON当然也有，没有什么是XML可以扩展而JSON却不能扩展的。不过JSON在Javascript主场作战，可以存储Javascript复合对象，有着xml不可比拟的优势。</a:t>
            </a:r>
            <a:endParaRPr lang="zh-CN" altLang="en-US"/>
          </a:p>
          <a:p>
            <a:pPr>
              <a:lnSpc>
                <a:spcPct val="110000"/>
              </a:lnSpc>
            </a:pPr>
            <a:r>
              <a:rPr lang="zh-CN" altLang="en-US"/>
              <a:t>编码难度</a:t>
            </a:r>
            <a:endParaRPr lang="zh-CN" altLang="en-US"/>
          </a:p>
          <a:p>
            <a:pPr lvl="1">
              <a:lnSpc>
                <a:spcPct val="110000"/>
              </a:lnSpc>
            </a:pPr>
            <a:r>
              <a:rPr lang="zh-CN" altLang="en-US"/>
              <a:t>XML有丰富的编码工具，比如Dom4j、Dom、SAX等，JSON也有提供的工具。无工具的情况下，相信熟练的开发人员一样能很快的写出想要的xml文档和JSON字符串，不过，xml文档要多很多结构上的字符。</a:t>
            </a:r>
            <a:endParaRPr lang="zh-CN" altLang="en-US"/>
          </a:p>
          <a:p>
            <a:pPr lvl="0">
              <a:lnSpc>
                <a:spcPct val="110000"/>
              </a:lnSpc>
            </a:pPr>
            <a:r>
              <a:rPr lang="zh-CN" altLang="en-US"/>
              <a:t>解码难度</a:t>
            </a:r>
            <a:endParaRPr lang="zh-CN" altLang="en-US"/>
          </a:p>
          <a:p>
            <a:pPr lvl="1">
              <a:lnSpc>
                <a:spcPct val="110000"/>
              </a:lnSpc>
            </a:pPr>
            <a:r>
              <a:rPr lang="zh-CN" altLang="en-US"/>
              <a:t>XML的解析方式有两种：</a:t>
            </a:r>
            <a:endParaRPr lang="zh-CN" altLang="en-US"/>
          </a:p>
          <a:p>
            <a:pPr lvl="2">
              <a:lnSpc>
                <a:spcPct val="110000"/>
              </a:lnSpc>
            </a:pPr>
            <a:r>
              <a:rPr lang="zh-CN" altLang="en-US"/>
              <a:t>一是通过文档模型解析，也就是通过父标签索引出一组标记。例如：xmlData.getElementsByTagName("tagName")，但是这样是要在预先知道文档结构的情况下使用，无法进行通用的封装。</a:t>
            </a:r>
            <a:endParaRPr lang="zh-CN" altLang="en-US"/>
          </a:p>
          <a:p>
            <a:pPr lvl="2">
              <a:lnSpc>
                <a:spcPct val="110000"/>
              </a:lnSpc>
            </a:pPr>
            <a:r>
              <a:rPr lang="zh-CN" altLang="en-US"/>
              <a:t>另外一种方法是遍历节点（document 以及 childNodes）。这个可以通过递归来实现，不过解析出来的数据仍旧是形式各异，往往也不能满足预先的要求。</a:t>
            </a:r>
            <a:endParaRPr lang="zh-CN" altLang="en-US"/>
          </a:p>
          <a:p>
            <a:pPr lvl="1">
              <a:lnSpc>
                <a:spcPct val="110000"/>
              </a:lnSpc>
            </a:pPr>
            <a:r>
              <a:rPr lang="zh-CN" altLang="en-US"/>
              <a:t>凡是这样可扩展的结构数据解析起来一定都很困难。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XML</a:t>
            </a:r>
            <a:r>
              <a:t>案例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&lt;?xml version="1.0" encoding="utf-8"?&gt;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&lt;country&gt;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&lt;name&gt;中国&lt;/name&gt;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en-US" altLang="zh-CN" sz="1000"/>
              <a:t>    </a:t>
            </a:r>
            <a:r>
              <a:rPr sz="1000">
                <a:sym typeface="+mn-ea"/>
              </a:rPr>
              <a:t>&lt;province</a:t>
            </a:r>
            <a:r>
              <a:rPr lang="en-US" altLang="zh-CN" sz="1000">
                <a:sym typeface="+mn-ea"/>
              </a:rPr>
              <a:t>s</a:t>
            </a:r>
            <a:r>
              <a:rPr sz="1000">
                <a:sym typeface="+mn-ea"/>
              </a:rPr>
              <a:t>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&lt;province&gt;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&lt;name&gt;黑龙江&lt;/name&gt;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&lt;cities&gt;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    &lt;city&gt;哈尔滨&lt;/city&gt;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    &lt;city&gt;大庆&lt;/city&gt;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&lt;/cities&gt;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&lt;/province&gt;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&lt;province&gt;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&lt;name&gt;广东&lt;/name&gt;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&lt;cities&gt;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    &lt;city&gt;广州&lt;/city&gt;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    &lt;city&gt;深圳&lt;/city&gt;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    &lt;city&gt;珠海&lt;/city&gt;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&lt;/cities&gt;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&lt;/province&gt;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&lt;province&gt;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&lt;name&gt;新疆&lt;/name&gt;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&lt;cities&gt;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    &lt;city&gt;乌鲁木齐&lt;/city&gt;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    &lt;/cities&gt;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    &lt;/province&gt;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en-US" altLang="zh-CN" sz="1000">
                <a:sym typeface="+mn-ea"/>
              </a:rPr>
              <a:t>    </a:t>
            </a:r>
            <a:r>
              <a:rPr sz="1000">
                <a:sym typeface="+mn-ea"/>
              </a:rPr>
              <a:t>&lt;</a:t>
            </a:r>
            <a:r>
              <a:rPr lang="en-US" altLang="zh-CN" sz="1000">
                <a:sym typeface="+mn-ea"/>
              </a:rPr>
              <a:t>/</a:t>
            </a:r>
            <a:r>
              <a:rPr sz="1000">
                <a:sym typeface="+mn-ea"/>
              </a:rPr>
              <a:t>province</a:t>
            </a:r>
            <a:r>
              <a:rPr lang="en-US" altLang="zh-CN" sz="1000">
                <a:sym typeface="+mn-ea"/>
              </a:rPr>
              <a:t>s</a:t>
            </a:r>
            <a:r>
              <a:rPr sz="1000">
                <a:sym typeface="+mn-ea"/>
              </a:rPr>
              <a:t>&gt;</a:t>
            </a:r>
            <a:endParaRPr lang="zh-CN" altLang="en-US" sz="1000"/>
          </a:p>
          <a:p>
            <a:pPr marL="0" indent="0">
              <a:lnSpc>
                <a:spcPct val="60000"/>
              </a:lnSpc>
              <a:buNone/>
            </a:pPr>
            <a:r>
              <a:rPr lang="zh-CN" altLang="en-US" sz="1000"/>
              <a:t>&lt;/country&gt;</a:t>
            </a:r>
            <a:endParaRPr lang="zh-CN" altLang="en-US" sz="1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JSON</a:t>
            </a:r>
            <a:r>
              <a:t>案例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{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"name": "中国",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"province": [{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"name": "黑龙江",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"cities": {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    "city": ["哈尔滨", "大庆"]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}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}, {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"name": "广东",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"cities": {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    "city": ["广州", "深圳", "珠海"]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}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}, {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"name": "新疆",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"cities": {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    "city": ["乌鲁木齐"]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    }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    }]</a:t>
            </a:r>
            <a:endParaRPr lang="zh-CN" altLang="en-US" sz="120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1200"/>
              <a:t>}</a:t>
            </a:r>
            <a:endParaRPr lang="zh-CN" altLang="en-US" sz="12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JAVA</a:t>
            </a:r>
            <a:r>
              <a:t>解析</a:t>
            </a:r>
            <a:r>
              <a:rPr lang="en-US" altLang="zh-CN"/>
              <a:t>JSON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官方</a:t>
            </a:r>
            <a:r>
              <a:rPr lang="en-US" altLang="zh-CN"/>
              <a:t>jar</a:t>
            </a:r>
            <a:r>
              <a:t>包</a:t>
            </a:r>
          </a:p>
          <a:p>
            <a:r>
              <a:t>第三方包</a:t>
            </a:r>
          </a:p>
          <a:p>
            <a:pPr lvl="1"/>
            <a:r>
              <a:rPr lang="en-US" altLang="zh-CN"/>
              <a:t>gson</a:t>
            </a:r>
            <a:endParaRPr lang="en-US" altLang="zh-CN"/>
          </a:p>
          <a:p>
            <a:pPr lvl="1"/>
            <a:r>
              <a:rPr lang="en-US" altLang="zh-CN"/>
              <a:t>FastJson</a:t>
            </a: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JSON</a:t>
            </a:r>
            <a:r>
              <a:t>简介</a:t>
            </a:r>
          </a:p>
          <a:p>
            <a:r>
              <a:rPr lang="en-US" altLang="zh-CN"/>
              <a:t>JSON</a:t>
            </a:r>
            <a:r>
              <a:t>语法</a:t>
            </a:r>
          </a:p>
          <a:p>
            <a:r>
              <a:rPr lang="en-US" altLang="zh-CN"/>
              <a:t>JSON</a:t>
            </a:r>
            <a:r>
              <a:t>与</a:t>
            </a:r>
            <a:r>
              <a:rPr lang="en-US" altLang="zh-CN"/>
              <a:t>JS</a:t>
            </a:r>
            <a:r>
              <a:t>对象</a:t>
            </a:r>
          </a:p>
          <a:p>
            <a:r>
              <a:rPr lang="en-US" altLang="zh-CN"/>
              <a:t>Java</a:t>
            </a:r>
            <a:r>
              <a:t>解析</a:t>
            </a:r>
            <a:r>
              <a:rPr lang="en-US" altLang="zh-CN"/>
              <a:t>JSON</a:t>
            </a:r>
            <a:r>
              <a:t>对象</a:t>
            </a:r>
          </a:p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JSON</a:t>
            </a:r>
            <a:r>
              <a:t>简介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JSON(JavaScript Object Notation, JS 对象简谱) 是一种轻量级的数据交换格式。它基于 ECMAScript (欧洲计算机协会制定的js规范)的一个子集，采用完全独立于编程语言的文本格式来存储和表示数据。简洁和清晰的层次结构使得 JSON 成为理想的数据交换语言。 易于人阅读和编写，同时也易于机器解析和生成，并有效地提升网络传输效率。</a:t>
            </a:r>
            <a:endParaRPr lang="zh-CN" altLang="en-US"/>
          </a:p>
          <a:p>
            <a:r>
              <a:rPr lang="zh-CN" altLang="en-US"/>
              <a:t>JSON(JavaScript Object Notation) 是一种轻量级的数据交换格式。易于人阅读和编写。同时也易于机器解析和生成。它基于JavaScript Programming Language, Standard ECMA-262 3rd Edition - December 1999的一个子集。</a:t>
            </a:r>
            <a:endParaRPr lang="zh-CN" altLang="en-US"/>
          </a:p>
          <a:p>
            <a:r>
              <a:rPr lang="zh-CN" altLang="en-US"/>
              <a:t>JSON是Douglas Crockford在2001年开始推广使用的数据格式，在2005年-2006年正式成为主流的数据格式，雅虎和谷歌就在那时候开始广泛地使用JSON格式。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JSON</a:t>
            </a:r>
            <a:r>
              <a:t>语法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JSON是一个标记符的序列。这套标记符包含六个构造字符、字符串、数字和三个字面名。</a:t>
            </a:r>
            <a:endParaRPr lang="zh-CN" altLang="en-US"/>
          </a:p>
          <a:p>
            <a:r>
              <a:rPr lang="zh-CN" altLang="en-US"/>
              <a:t>JSON是一个序列化的对象或数组。</a:t>
            </a:r>
            <a:endParaRPr lang="zh-CN" altLang="en-US"/>
          </a:p>
          <a:p>
            <a:pPr lvl="1"/>
            <a:r>
              <a:rPr lang="zh-CN" altLang="en-US"/>
              <a:t>1. 六个构造字符：</a:t>
            </a:r>
            <a:endParaRPr lang="zh-CN" altLang="en-US"/>
          </a:p>
          <a:p>
            <a:pPr lvl="2"/>
            <a:r>
              <a:rPr lang="zh-CN" altLang="en-US"/>
              <a:t>begin-array = ws %x5B ws ; [ 左方括号</a:t>
            </a:r>
            <a:endParaRPr lang="zh-CN" altLang="en-US"/>
          </a:p>
          <a:p>
            <a:pPr lvl="2"/>
            <a:r>
              <a:rPr lang="zh-CN" altLang="en-US"/>
              <a:t>begin-object = ws %x7B ws ; { 左大括号</a:t>
            </a:r>
            <a:endParaRPr lang="zh-CN" altLang="en-US"/>
          </a:p>
          <a:p>
            <a:pPr lvl="2"/>
            <a:r>
              <a:rPr lang="zh-CN" altLang="en-US"/>
              <a:t>end-array = ws %x5D ws ; ] 右方括号</a:t>
            </a:r>
            <a:endParaRPr lang="zh-CN" altLang="en-US"/>
          </a:p>
          <a:p>
            <a:pPr lvl="2"/>
            <a:r>
              <a:rPr lang="zh-CN" altLang="en-US"/>
              <a:t>end-object = ws %x7D ws ; } 右大括号</a:t>
            </a:r>
            <a:endParaRPr lang="zh-CN" altLang="en-US"/>
          </a:p>
          <a:p>
            <a:pPr lvl="2"/>
            <a:r>
              <a:rPr lang="zh-CN" altLang="en-US"/>
              <a:t>name-separator = ws %x3A ws ; : 冒号</a:t>
            </a:r>
            <a:endParaRPr lang="zh-CN" altLang="en-US"/>
          </a:p>
          <a:p>
            <a:pPr lvl="2"/>
            <a:r>
              <a:rPr lang="zh-CN" altLang="en-US"/>
              <a:t>value-separator = ws %x2C ws ; , 逗号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2. 在这六个构造字符的前或后</a:t>
            </a:r>
            <a:r>
              <a:rPr lang="zh-CN" altLang="en-US" sz="1400"/>
              <a:t>允许</a:t>
            </a:r>
            <a:r>
              <a:rPr lang="zh-CN" altLang="en-US"/>
              <a:t>存在无意义的空白符(ws):</a:t>
            </a:r>
            <a:endParaRPr lang="zh-CN" altLang="en-US"/>
          </a:p>
          <a:p>
            <a:pPr lvl="1"/>
            <a:r>
              <a:rPr lang="zh-CN" altLang="en-US"/>
              <a:t>ws = *（%x20 /; 空间</a:t>
            </a:r>
            <a:endParaRPr lang="zh-CN" altLang="en-US"/>
          </a:p>
          <a:p>
            <a:pPr lvl="1"/>
            <a:r>
              <a:rPr lang="zh-CN" altLang="en-US"/>
              <a:t>%x09 /; 水平标签</a:t>
            </a:r>
            <a:endParaRPr lang="zh-CN" altLang="en-US"/>
          </a:p>
          <a:p>
            <a:pPr lvl="1"/>
            <a:r>
              <a:rPr lang="zh-CN" altLang="en-US"/>
              <a:t>%x0A /; 换行或换行</a:t>
            </a:r>
            <a:endParaRPr lang="zh-CN" altLang="en-US"/>
          </a:p>
          <a:p>
            <a:pPr lvl="1"/>
            <a:r>
              <a:rPr lang="zh-CN" altLang="en-US"/>
              <a:t>%x0D）; 回车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400"/>
              <a:t>3.JSON的值:</a:t>
            </a:r>
            <a:endParaRPr lang="zh-CN" altLang="en-US" sz="1400"/>
          </a:p>
          <a:p>
            <a:pPr lvl="1"/>
            <a:r>
              <a:rPr lang="zh-CN" altLang="en-US" sz="1085"/>
              <a:t>3.1 JSON的构成: ws 值 ws</a:t>
            </a:r>
            <a:endParaRPr lang="zh-CN" altLang="en-US" sz="1085"/>
          </a:p>
          <a:p>
            <a:pPr lvl="1"/>
            <a:r>
              <a:rPr lang="zh-CN" altLang="en-US" sz="1085"/>
              <a:t>3.2值可以是对象、数组、数字、字符串或者三个字面值(false、null、true)中的一个。值中的字面值中的英文必须使用小写。</a:t>
            </a:r>
            <a:endParaRPr lang="zh-CN" altLang="en-US" sz="1085"/>
          </a:p>
          <a:p>
            <a:pPr lvl="2"/>
            <a:r>
              <a:rPr lang="zh-CN" altLang="en-US" sz="1085"/>
              <a:t>3.2.1对象由花括号括起来的逗号分割的成员构成，成员是字符串键和上页所述的值由逗号分割的键值对组成，如：</a:t>
            </a:r>
            <a:endParaRPr lang="zh-CN" altLang="en-US" sz="1085"/>
          </a:p>
          <a:p>
            <a:pPr marL="685800" lvl="2" indent="0">
              <a:buNone/>
            </a:pPr>
            <a:r>
              <a:rPr lang="en-US" altLang="zh-CN" sz="1085"/>
              <a:t>	  </a:t>
            </a:r>
            <a:r>
              <a:rPr lang="zh-CN" altLang="en-US" sz="1085"/>
              <a:t>{"name": "John Doe", "age": 18, "address": {"country" : "china", "zip-code": "10000"}}</a:t>
            </a:r>
            <a:endParaRPr lang="zh-CN" altLang="en-US" sz="1085"/>
          </a:p>
          <a:p>
            <a:pPr lvl="2"/>
            <a:r>
              <a:rPr lang="zh-CN" altLang="en-US" sz="1085"/>
              <a:t>3.2.2数组是由方括号括起来的一组值构成，如：</a:t>
            </a:r>
            <a:endParaRPr lang="zh-CN" altLang="en-US" sz="1085"/>
          </a:p>
          <a:p>
            <a:pPr marL="1028700" lvl="3" indent="0">
              <a:buNone/>
            </a:pPr>
            <a:r>
              <a:rPr lang="zh-CN" altLang="en-US" sz="1085"/>
              <a:t>[3, 1, 4, 1, 5, 9, 2, 6]</a:t>
            </a:r>
            <a:endParaRPr lang="zh-CN" altLang="en-US" sz="1085"/>
          </a:p>
          <a:p>
            <a:pPr lvl="2"/>
            <a:r>
              <a:rPr lang="zh-CN" altLang="en-US" sz="1085"/>
              <a:t>3.2.3 字符串与C或者Java的字符串非常相似。字符串是由双引号包围的任意数量Unicode字符的集合，使用反斜线转义。一个字符（character）即一个单独的字符串（character string）。</a:t>
            </a:r>
            <a:endParaRPr lang="zh-CN" altLang="en-US" sz="1085"/>
          </a:p>
          <a:p>
            <a:pPr lvl="2"/>
            <a:r>
              <a:rPr lang="zh-CN" altLang="en-US" sz="1085"/>
              <a:t>3.2.4数字也与C或者Java的数值非常相似。除去未曾使用的八进制与十六进制格式。除去一些编码细节。</a:t>
            </a:r>
            <a:endParaRPr lang="zh-CN" altLang="en-US" sz="1085"/>
          </a:p>
          <a:p>
            <a:pPr lvl="2"/>
            <a:r>
              <a:rPr lang="zh-CN" altLang="en-US" sz="1085"/>
              <a:t>一些合法的JSON的实例：</a:t>
            </a:r>
            <a:endParaRPr lang="zh-CN" altLang="en-US" sz="1085"/>
          </a:p>
          <a:p>
            <a:pPr lvl="3"/>
            <a:r>
              <a:rPr lang="zh-CN" altLang="en-US" sz="1085"/>
              <a:t>{"a": 1, "b": [1, 2, 3]}</a:t>
            </a:r>
            <a:endParaRPr lang="zh-CN" altLang="en-US" sz="1085"/>
          </a:p>
          <a:p>
            <a:pPr lvl="3"/>
            <a:r>
              <a:rPr lang="zh-CN" altLang="en-US" sz="1085"/>
              <a:t>[1, 2, "3", {"a": 4}]</a:t>
            </a:r>
            <a:endParaRPr lang="zh-CN" altLang="en-US" sz="1085"/>
          </a:p>
          <a:p>
            <a:pPr lvl="3"/>
            <a:r>
              <a:rPr lang="zh-CN" altLang="en-US" sz="1085"/>
              <a:t>3.14</a:t>
            </a:r>
            <a:endParaRPr lang="zh-CN" altLang="en-US" sz="1085"/>
          </a:p>
          <a:p>
            <a:pPr lvl="3"/>
            <a:r>
              <a:rPr lang="zh-CN" altLang="en-US" sz="1085"/>
              <a:t>"plain_text"</a:t>
            </a:r>
            <a:endParaRPr lang="zh-CN" altLang="en-US" sz="1085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JSON 与 JS 对象的关系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很多人搞不清楚 JSON 和 JS 对象的关系，甚至连谁是谁都不清楚。其实，可以这么理解：</a:t>
            </a:r>
            <a:endParaRPr lang="zh-CN" altLang="en-US"/>
          </a:p>
          <a:p>
            <a:pPr lvl="1"/>
            <a:r>
              <a:rPr lang="zh-CN" altLang="en-US"/>
              <a:t>JSON 是 JS 对象的字符串表示法，它使用文本表示一个 JS 对象的信息，本质是一个字符串。</a:t>
            </a:r>
            <a:endParaRPr lang="zh-CN" altLang="en-US"/>
          </a:p>
          <a:p>
            <a:pPr lvl="1"/>
            <a:r>
              <a:rPr lang="zh-CN" altLang="en-US"/>
              <a:t>如</a:t>
            </a:r>
            <a:endParaRPr lang="zh-CN" altLang="en-US"/>
          </a:p>
          <a:p>
            <a:pPr marL="800100" lvl="2" indent="0">
              <a:buNone/>
            </a:pPr>
            <a:r>
              <a:rPr lang="zh-CN" altLang="en-US"/>
              <a:t>var obj = {a: 'Hello', b: 'World'}; //这是一个对象，注意键名也是可以使用引号包裹的</a:t>
            </a:r>
            <a:endParaRPr lang="zh-CN" altLang="en-US"/>
          </a:p>
          <a:p>
            <a:pPr marL="800100" lvl="2" indent="0">
              <a:buNone/>
            </a:pPr>
            <a:r>
              <a:rPr lang="zh-CN" altLang="en-US"/>
              <a:t>var json = '{"a": "Hello", "b": "World"}'; //这是一个 JSON 字符串，本质是一个字符串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JSON 和 JS 对象互转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要实现从JSON字符串转换为JS对象，使用 JSON.parse() 方法：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var obj = JSON.parse('{"a": "Hello", "b": "World"}'); //结果是 {a: 'Hello', b: 'World'}</a:t>
            </a:r>
            <a:endParaRPr lang="zh-CN" altLang="en-US"/>
          </a:p>
          <a:p>
            <a:r>
              <a:rPr lang="zh-CN" altLang="en-US"/>
              <a:t>要实现从JS对象转换为JSON字符串，使用 JSON.stringify() 方法：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var json = JSON.stringify({a: 'Hello', b: 'World'}); //结果是 '{"a": "Hello", "b": "World"}'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常用类型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任何支持的类型都可以通过 JSON 来表示，例如字符串、数字、对象、数组等。但是对象和数组是比较特殊且常用的两种类型。</a:t>
            </a:r>
            <a:endParaRPr lang="zh-CN" altLang="en-US"/>
          </a:p>
          <a:p>
            <a:pPr lvl="1"/>
            <a:r>
              <a:rPr lang="zh-CN" altLang="en-US"/>
              <a:t>对象：对象在 JS 中是使用花括号包裹 {} 起来的内容，数据结构为 {key1：value1, key2：value2, ...} 的键值对结构。在面向对象的语言中，key 为对象的属性，value 为对应的值。键名可以使用整数和字符串来表示。值的类型可以是任意类型。</a:t>
            </a:r>
            <a:endParaRPr lang="zh-CN" altLang="en-US"/>
          </a:p>
          <a:p>
            <a:pPr lvl="1"/>
            <a:r>
              <a:rPr lang="zh-CN" altLang="en-US"/>
              <a:t>数组：数组在 JS 中是方括号 [] 包裹起来的内容，数据结构为 ["java", "javascript", "vb", ...] 的索引结构。在 JS 中，数组是一种比较特殊的数据类型，它也可以像对象那样使用键值对，但还是索引使用得多。同样，值的类型可以是任意类型。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COMMONDATA" val="eyJoZGlkIjoiNTBlMjk1ZDBhODE5NTNlNGFmZGRhMzVmMDM0OTllNWQifQ=="/>
</p:tagLst>
</file>

<file path=ppt/theme/theme1.xml><?xml version="1.0" encoding="utf-8"?>
<a:theme xmlns:a="http://schemas.openxmlformats.org/drawingml/2006/main" name="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4112</Words>
  <Application>WPS 演示</Application>
  <PresentationFormat>宽屏</PresentationFormat>
  <Paragraphs>169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Office 主题​​</vt:lpstr>
      <vt:lpstr>JSON</vt:lpstr>
      <vt:lpstr>主要内容</vt:lpstr>
      <vt:lpstr>JSON简介</vt:lpstr>
      <vt:lpstr>JSON语法</vt:lpstr>
      <vt:lpstr>PowerPoint 演示文稿</vt:lpstr>
      <vt:lpstr>PowerPoint 演示文稿</vt:lpstr>
      <vt:lpstr>JSON 与 JS 对象的关系 </vt:lpstr>
      <vt:lpstr>JSON 和 JS 对象互转 </vt:lpstr>
      <vt:lpstr>常用类型 </vt:lpstr>
      <vt:lpstr>基础示例 </vt:lpstr>
      <vt:lpstr>PowerPoint 演示文稿</vt:lpstr>
      <vt:lpstr>和XML的比较 </vt:lpstr>
      <vt:lpstr>XML案例</vt:lpstr>
      <vt:lpstr>JSON案例</vt:lpstr>
      <vt:lpstr>JAVA解析JSON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崔剑</dc:creator>
  <cp:lastModifiedBy>剑哥</cp:lastModifiedBy>
  <cp:revision>13</cp:revision>
  <dcterms:created xsi:type="dcterms:W3CDTF">2020-08-18T09:14:00Z</dcterms:created>
  <dcterms:modified xsi:type="dcterms:W3CDTF">2022-06-23T01:55:56Z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2AA54913FD1B438CBD1988E9F6F58F13</vt:lpwstr>
  </property>
</Properties>
</file>

<file path=docProps/thumbnail.jpeg>
</file>